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FA08-1CFE-4011-A20B-C18D437F6AC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69B1-B170-4B73-9F2A-DF03970D39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70C0"/>
                </a:solidFill>
                <a:latin typeface="Franklin Gothic Demi" pitchFamily="34" charset="0"/>
              </a:rPr>
              <a:t>Смирнов </a:t>
            </a:r>
            <a:r>
              <a:rPr lang="ru-RU" sz="7200" dirty="0">
                <a:solidFill>
                  <a:srgbClr val="0070C0"/>
                </a:solidFill>
                <a:latin typeface="Franklin Gothic Demi" pitchFamily="34" charset="0"/>
              </a:rPr>
              <a:t>Н</a:t>
            </a:r>
            <a:r>
              <a:rPr lang="ru-RU" sz="7200" dirty="0" smtClean="0">
                <a:solidFill>
                  <a:srgbClr val="0070C0"/>
                </a:solidFill>
                <a:latin typeface="Franklin Gothic Demi" pitchFamily="34" charset="0"/>
              </a:rPr>
              <a:t>икита</a:t>
            </a:r>
            <a:endParaRPr lang="ru-RU" sz="7200" dirty="0">
              <a:solidFill>
                <a:srgbClr val="0070C0"/>
              </a:solidFill>
              <a:latin typeface="Franklin Gothic Demi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Ученик недели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7-А класса</a:t>
            </a:r>
          </a:p>
          <a:p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14-20 ноября 2011 года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1584176" cy="261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56992"/>
            <a:ext cx="15335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16832"/>
            <a:ext cx="3275856" cy="194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Интересные факты о Никите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День рождения Никиты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12 апреля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 Никиты есть младший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братишка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Никита увлекается  фехтованием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Никита любит читать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исторические книги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Достижения Никиты на этой неделе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Никита получил пять «5»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за неделю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Никита победил в городском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турнире по фехтованию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Он принимал активное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участие во всех школьных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мероприятиях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714488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Поздравляем Никиту с присвоением звания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/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Ученик недели!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Желаем дальнейших успехов!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72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Смирнов Никита</vt:lpstr>
      <vt:lpstr>Интересные факты о Никите</vt:lpstr>
      <vt:lpstr>Достижения Никиты на этой неделе</vt:lpstr>
      <vt:lpstr>Поздравляем Никиту с присвоением звания  Ученик недели!  Желаем дальнейших успехов!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Смирнов Никита</dc:title>
  <dc:creator>Валя</dc:creator>
  <cp:lastModifiedBy>user</cp:lastModifiedBy>
  <cp:revision>13</cp:revision>
  <dcterms:created xsi:type="dcterms:W3CDTF">2011-11-20T07:40:24Z</dcterms:created>
  <dcterms:modified xsi:type="dcterms:W3CDTF">2011-11-23T12:03:25Z</dcterms:modified>
</cp:coreProperties>
</file>