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FA08-1CFE-4011-A20B-C18D437F6ACA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69B1-B170-4B73-9F2A-DF03970D39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FA08-1CFE-4011-A20B-C18D437F6ACA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69B1-B170-4B73-9F2A-DF03970D39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FA08-1CFE-4011-A20B-C18D437F6ACA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69B1-B170-4B73-9F2A-DF03970D39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FA08-1CFE-4011-A20B-C18D437F6ACA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69B1-B170-4B73-9F2A-DF03970D39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FA08-1CFE-4011-A20B-C18D437F6ACA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69B1-B170-4B73-9F2A-DF03970D39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FA08-1CFE-4011-A20B-C18D437F6ACA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69B1-B170-4B73-9F2A-DF03970D39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FA08-1CFE-4011-A20B-C18D437F6ACA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69B1-B170-4B73-9F2A-DF03970D39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FA08-1CFE-4011-A20B-C18D437F6ACA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69B1-B170-4B73-9F2A-DF03970D39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FA08-1CFE-4011-A20B-C18D437F6ACA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69B1-B170-4B73-9F2A-DF03970D39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FA08-1CFE-4011-A20B-C18D437F6ACA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69B1-B170-4B73-9F2A-DF03970D39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FA08-1CFE-4011-A20B-C18D437F6ACA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69B1-B170-4B73-9F2A-DF03970D39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8FA08-1CFE-4011-A20B-C18D437F6ACA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C69B1-B170-4B73-9F2A-DF03970D39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16023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7200" dirty="0" smtClean="0">
                <a:solidFill>
                  <a:srgbClr val="0070C0"/>
                </a:solidFill>
                <a:latin typeface="Franklin Gothic Demi" pitchFamily="34" charset="0"/>
              </a:rPr>
              <a:t>Смирнов </a:t>
            </a:r>
            <a:r>
              <a:rPr lang="ru-RU" sz="7200" dirty="0">
                <a:solidFill>
                  <a:srgbClr val="0070C0"/>
                </a:solidFill>
                <a:latin typeface="Franklin Gothic Demi" pitchFamily="34" charset="0"/>
              </a:rPr>
              <a:t>Н</a:t>
            </a:r>
            <a:r>
              <a:rPr lang="ru-RU" sz="7200" dirty="0" smtClean="0">
                <a:solidFill>
                  <a:srgbClr val="0070C0"/>
                </a:solidFill>
                <a:latin typeface="Franklin Gothic Demi" pitchFamily="34" charset="0"/>
              </a:rPr>
              <a:t>икита</a:t>
            </a:r>
            <a:endParaRPr lang="ru-RU" sz="7200" dirty="0">
              <a:solidFill>
                <a:srgbClr val="0070C0"/>
              </a:solidFill>
              <a:latin typeface="Franklin Gothic Demi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2425824"/>
          </a:xfrm>
        </p:spPr>
        <p:txBody>
          <a:bodyPr>
            <a:normAutofit lnSpcReduction="10000"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Ученик недели </a:t>
            </a:r>
          </a:p>
          <a:p>
            <a:r>
              <a:rPr lang="ru-RU" b="1" i="1" dirty="0" smtClean="0">
                <a:solidFill>
                  <a:srgbClr val="0070C0"/>
                </a:solidFill>
              </a:rPr>
              <a:t>7-А класса</a:t>
            </a:r>
          </a:p>
          <a:p>
            <a:endParaRPr lang="ru-RU" i="1" dirty="0" smtClean="0">
              <a:solidFill>
                <a:srgbClr val="0070C0"/>
              </a:solidFill>
            </a:endParaRPr>
          </a:p>
          <a:p>
            <a:r>
              <a:rPr lang="ru-RU" i="1" dirty="0" smtClean="0">
                <a:solidFill>
                  <a:srgbClr val="0070C0"/>
                </a:solidFill>
              </a:rPr>
              <a:t>14-20 ноября 2011 года</a:t>
            </a:r>
            <a:endParaRPr lang="ru-RU" i="1" dirty="0">
              <a:solidFill>
                <a:srgbClr val="0070C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573016"/>
            <a:ext cx="1584176" cy="261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3356992"/>
            <a:ext cx="15335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916832"/>
            <a:ext cx="3275856" cy="194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Arial Black" pitchFamily="34" charset="0"/>
              </a:rPr>
              <a:t>Интересные факты о Никите</a:t>
            </a:r>
            <a:endParaRPr lang="ru-RU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День рождения Никиты 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 12 апреля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У Никиты есть младший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 братишка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Никита увлекается  фехтованием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Никита любит читать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 исторические книги  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Достижения Никиты на этой неделе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Никита получил пять «5» 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 за неделю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Никита победил в городском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 турнире по фехтованию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Он принимал активное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 участие во всех школьных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 мероприятиях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1714488"/>
            <a:ext cx="4000528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Поздравляем Никиту с присвоением звания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sz="1400" dirty="0" smtClean="0">
                <a:solidFill>
                  <a:srgbClr val="0070C0"/>
                </a:solidFill>
              </a:rPr>
              <a:t/>
            </a:r>
            <a:br>
              <a:rPr lang="ru-RU" sz="1400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Ученик недели!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i="1" dirty="0" smtClean="0">
                <a:solidFill>
                  <a:srgbClr val="0070C0"/>
                </a:solidFill>
              </a:rPr>
              <a:t>Желаем дальнейших успехов!</a:t>
            </a:r>
            <a:endParaRPr lang="ru-RU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72</Words>
  <Application>Microsoft Office PowerPoint</Application>
  <PresentationFormat>Экран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Смирнов Никита</vt:lpstr>
      <vt:lpstr>Интересные факты о Никите</vt:lpstr>
      <vt:lpstr>Достижения Никиты на этой неделе</vt:lpstr>
      <vt:lpstr>Поздравляем Никиту с присвоением звания  Ученик недели!  Желаем дальнейших успехов!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Смирнов Никита</dc:title>
  <dc:creator>Валя</dc:creator>
  <cp:lastModifiedBy>user</cp:lastModifiedBy>
  <cp:revision>13</cp:revision>
  <dcterms:created xsi:type="dcterms:W3CDTF">2011-11-20T07:40:24Z</dcterms:created>
  <dcterms:modified xsi:type="dcterms:W3CDTF">2011-11-23T12:03:25Z</dcterms:modified>
</cp:coreProperties>
</file>